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2"/>
  </p:sldMasterIdLst>
  <p:notesMasterIdLst>
    <p:notesMasterId r:id="rId10"/>
  </p:notesMasterIdLst>
  <p:handoutMasterIdLst>
    <p:handoutMasterId r:id="rId11"/>
  </p:handoutMasterIdLst>
  <p:sldIdLst>
    <p:sldId id="256" r:id="rId3"/>
    <p:sldId id="257" r:id="rId4"/>
    <p:sldId id="265" r:id="rId5"/>
    <p:sldId id="266" r:id="rId6"/>
    <p:sldId id="269" r:id="rId7"/>
    <p:sldId id="268" r:id="rId8"/>
    <p:sldId id="267" r:id="rId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200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orient="horz" pos="2880">
          <p15:clr>
            <a:srgbClr val="A4A3A4"/>
          </p15:clr>
        </p15:guide>
        <p15:guide id="5" orient="horz" pos="3216">
          <p15:clr>
            <a:srgbClr val="A4A3A4"/>
          </p15:clr>
        </p15:guide>
        <p15:guide id="6" orient="horz" pos="816">
          <p15:clr>
            <a:srgbClr val="A4A3A4"/>
          </p15:clr>
        </p15:guide>
        <p15:guide id="7" orient="horz" pos="175">
          <p15:clr>
            <a:srgbClr val="A4A3A4"/>
          </p15:clr>
        </p15:guide>
        <p15:guide id="8" pos="3839">
          <p15:clr>
            <a:srgbClr val="A4A3A4"/>
          </p15:clr>
        </p15:guide>
        <p15:guide id="9" pos="959">
          <p15:clr>
            <a:srgbClr val="A4A3A4"/>
          </p15:clr>
        </p15:guide>
        <p15:guide id="10" pos="6719">
          <p15:clr>
            <a:srgbClr val="A4A3A4"/>
          </p15:clr>
        </p15:guide>
        <p15:guide id="11" pos="6143">
          <p15:clr>
            <a:srgbClr val="A4A3A4"/>
          </p15:clr>
        </p15:guide>
        <p15:guide id="12" pos="28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6163" autoAdjust="0"/>
  </p:normalViewPr>
  <p:slideViewPr>
    <p:cSldViewPr>
      <p:cViewPr varScale="1">
        <p:scale>
          <a:sx n="72" d="100"/>
          <a:sy n="72" d="100"/>
        </p:scale>
        <p:origin x="618" y="72"/>
      </p:cViewPr>
      <p:guideLst>
        <p:guide orient="horz" pos="2160"/>
        <p:guide orient="horz" pos="1200"/>
        <p:guide orient="horz" pos="3888"/>
        <p:guide orient="horz" pos="2880"/>
        <p:guide orient="horz" pos="3216"/>
        <p:guide orient="horz" pos="816"/>
        <p:guide orient="horz" pos="175"/>
        <p:guide pos="3839"/>
        <p:guide pos="959"/>
        <p:guide pos="6719"/>
        <p:guide pos="6143"/>
        <p:guide pos="28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2/10/2017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2/10/2017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551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34169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855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8576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4563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596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0744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/>
          </a:solidFill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95795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  <a:solidFill>
            <a:schemeClr val="tx2"/>
          </a:solidFill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76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  <a:solidFill>
            <a:schemeClr val="tx2"/>
          </a:solidFill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  <a:grpFill/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grpFill/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grpFill/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 smtClean="0"/>
              <a:t>2/10/2017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0549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2/10/2017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6471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10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80000"/>
        <a:buFont typeface="Wingdings 3" panose="05040102010807070707" pitchFamily="18" charset="2"/>
        <a:buChar char="u"/>
        <a:defRPr sz="16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094413" y="609600"/>
            <a:ext cx="457199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SOFTDEV/QUALITY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2412" y="609600"/>
            <a:ext cx="457199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February 7, 2017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219200"/>
          </a:xfrm>
        </p:spPr>
        <p:txBody>
          <a:bodyPr>
            <a:noAutofit/>
          </a:bodyPr>
          <a:lstStyle/>
          <a:p>
            <a:r>
              <a:rPr lang="en-US" sz="2800" dirty="0"/>
              <a:t>Lee, Kyle Vincent V.</a:t>
            </a:r>
          </a:p>
          <a:p>
            <a:r>
              <a:rPr lang="en-US" sz="2800" dirty="0"/>
              <a:t>Reyes, Hannah Mae E.</a:t>
            </a:r>
          </a:p>
          <a:p>
            <a:r>
              <a:rPr lang="en-US" sz="2800" dirty="0"/>
              <a:t>MI-141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7200" b="1" dirty="0"/>
              <a:t>NoSQL Database</a:t>
            </a:r>
          </a:p>
        </p:txBody>
      </p:sp>
    </p:spTree>
    <p:extLst>
      <p:ext uri="{BB962C8B-B14F-4D97-AF65-F5344CB8AC3E}">
        <p14:creationId xmlns:p14="http://schemas.microsoft.com/office/powerpoint/2010/main" val="57531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601199" cy="4267200"/>
          </a:xfrm>
        </p:spPr>
        <p:txBody>
          <a:bodyPr>
            <a:normAutofit/>
          </a:bodyPr>
          <a:lstStyle/>
          <a:p>
            <a:r>
              <a:rPr lang="en-US" sz="3200" dirty="0"/>
              <a:t>NoSQL or Not Only SQL Database</a:t>
            </a:r>
          </a:p>
          <a:p>
            <a:r>
              <a:rPr lang="en-US" sz="3200" dirty="0"/>
              <a:t>Has a mechanism for storing and retrieving data different from tabular relations</a:t>
            </a:r>
          </a:p>
          <a:p>
            <a:r>
              <a:rPr lang="en-US" sz="3200" dirty="0"/>
              <a:t>Basic qualities of NoSQL databases: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May not require fixed table schemas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Usually avoid join operations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Typically scale horizontally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What is NoSQL?</a:t>
            </a:r>
          </a:p>
        </p:txBody>
      </p:sp>
    </p:spTree>
    <p:extLst>
      <p:ext uri="{BB962C8B-B14F-4D97-AF65-F5344CB8AC3E}">
        <p14:creationId xmlns:p14="http://schemas.microsoft.com/office/powerpoint/2010/main" val="110529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296399" cy="4267200"/>
          </a:xfrm>
        </p:spPr>
        <p:txBody>
          <a:bodyPr>
            <a:normAutofit/>
          </a:bodyPr>
          <a:lstStyle/>
          <a:p>
            <a:r>
              <a:rPr lang="en-US" sz="3600" dirty="0"/>
              <a:t>No schema required</a:t>
            </a:r>
          </a:p>
          <a:p>
            <a:r>
              <a:rPr lang="en-US" sz="3600" dirty="0"/>
              <a:t>Auto elasticity</a:t>
            </a:r>
          </a:p>
          <a:p>
            <a:r>
              <a:rPr lang="en-US" sz="3600" dirty="0"/>
              <a:t>Integrated Caching</a:t>
            </a:r>
          </a:p>
          <a:p>
            <a:r>
              <a:rPr lang="en-US" sz="3600" dirty="0"/>
              <a:t>Highly Distributable</a:t>
            </a:r>
          </a:p>
          <a:p>
            <a:r>
              <a:rPr lang="en-US" sz="3600" dirty="0"/>
              <a:t>Non Relational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Features of NoSQL</a:t>
            </a:r>
          </a:p>
        </p:txBody>
      </p:sp>
    </p:spTree>
    <p:extLst>
      <p:ext uri="{BB962C8B-B14F-4D97-AF65-F5344CB8AC3E}">
        <p14:creationId xmlns:p14="http://schemas.microsoft.com/office/powerpoint/2010/main" val="424649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SQL vs NoSQL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978514"/>
              </p:ext>
            </p:extLst>
          </p:nvPr>
        </p:nvGraphicFramePr>
        <p:xfrm>
          <a:off x="2031471" y="1676400"/>
          <a:ext cx="8125884" cy="48666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9867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91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SQL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NoSQL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Called Relational Databases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Called</a:t>
                      </a:r>
                      <a:r>
                        <a:rPr lang="en-US" baseline="0" dirty="0"/>
                        <a:t> Non-Relational or Distributed Databases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Table Based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Document Based, Key-value</a:t>
                      </a:r>
                      <a:r>
                        <a:rPr lang="en-US" baseline="0" dirty="0"/>
                        <a:t> pairs, Graph Database, or Wide-Column Stores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Predefined</a:t>
                      </a:r>
                      <a:r>
                        <a:rPr lang="en-US" baseline="0" dirty="0"/>
                        <a:t> Schema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Dynamic Schema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Vertically Scalable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Horizontally Scalable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Uses Structured</a:t>
                      </a:r>
                      <a:r>
                        <a:rPr lang="en-US" baseline="0" dirty="0"/>
                        <a:t> Query Language (SQL)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Uses</a:t>
                      </a:r>
                      <a:r>
                        <a:rPr lang="en-US" baseline="0" dirty="0"/>
                        <a:t> Unstructured Query Language (</a:t>
                      </a:r>
                      <a:r>
                        <a:rPr lang="en-US" baseline="0" dirty="0" err="1"/>
                        <a:t>UnQL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Good fit</a:t>
                      </a:r>
                      <a:r>
                        <a:rPr lang="en-US" baseline="0" dirty="0"/>
                        <a:t> for complex queries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good fit</a:t>
                      </a:r>
                      <a:r>
                        <a:rPr lang="en-US" baseline="0" dirty="0"/>
                        <a:t> for complex queries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Examples: </a:t>
                      </a:r>
                      <a:br>
                        <a:rPr lang="en-US" dirty="0"/>
                      </a:br>
                      <a:r>
                        <a:rPr lang="en-US" dirty="0"/>
                        <a:t>MySQL, Oracle,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Sqlite</a:t>
                      </a:r>
                      <a:r>
                        <a:rPr lang="en-US" baseline="0" dirty="0"/>
                        <a:t>, Postgres, </a:t>
                      </a:r>
                      <a:br>
                        <a:rPr lang="en-US" baseline="0" dirty="0"/>
                      </a:br>
                      <a:r>
                        <a:rPr lang="en-US" baseline="0" dirty="0"/>
                        <a:t>MS SQL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Examples:</a:t>
                      </a:r>
                    </a:p>
                    <a:p>
                      <a:pPr algn="ctr"/>
                      <a:r>
                        <a:rPr lang="en-US" dirty="0"/>
                        <a:t>MongoDB,</a:t>
                      </a:r>
                      <a:r>
                        <a:rPr lang="en-US" baseline="0" dirty="0"/>
                        <a:t> </a:t>
                      </a:r>
                      <a:r>
                        <a:rPr lang="en-US" baseline="0" dirty="0" err="1"/>
                        <a:t>BigTable</a:t>
                      </a:r>
                      <a:r>
                        <a:rPr lang="en-US" baseline="0" dirty="0"/>
                        <a:t>, </a:t>
                      </a:r>
                      <a:r>
                        <a:rPr lang="en-US" baseline="0" dirty="0" err="1"/>
                        <a:t>Redis</a:t>
                      </a:r>
                      <a:r>
                        <a:rPr lang="en-US" baseline="0" dirty="0"/>
                        <a:t>, </a:t>
                      </a:r>
                      <a:r>
                        <a:rPr lang="en-US" baseline="0" dirty="0" err="1"/>
                        <a:t>RavenDB</a:t>
                      </a:r>
                      <a:r>
                        <a:rPr lang="en-US" baseline="0" dirty="0"/>
                        <a:t>, Cassandra, </a:t>
                      </a:r>
                      <a:r>
                        <a:rPr lang="en-US" baseline="0" dirty="0" err="1"/>
                        <a:t>Hbase</a:t>
                      </a:r>
                      <a:r>
                        <a:rPr lang="en-US" baseline="0" dirty="0"/>
                        <a:t>, Neo4j, </a:t>
                      </a:r>
                      <a:r>
                        <a:rPr lang="en-US" baseline="0" dirty="0" err="1"/>
                        <a:t>CouchDb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099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6000" b="1" dirty="0"/>
              <a:t>Overview about NoSQL Database (Video)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16641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hat is NoSQL 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1" y="0"/>
            <a:ext cx="121804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5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u="sng" dirty="0"/>
              <a:t>https://academy.datastax.com/courses/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dirty="0"/>
              <a:t>CASSANDRA TUTORIALS</a:t>
            </a:r>
          </a:p>
        </p:txBody>
      </p:sp>
    </p:spTree>
    <p:extLst>
      <p:ext uri="{BB962C8B-B14F-4D97-AF65-F5344CB8AC3E}">
        <p14:creationId xmlns:p14="http://schemas.microsoft.com/office/powerpoint/2010/main" val="155742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udent presentation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udent presentation" id="{61936DD2-5F1E-4CE5-AB4B-725D35FC9179}" vid="{60FEA300-D151-4B21-9955-901AC34D046A}"/>
    </a:ext>
  </a:extLst>
</a:theme>
</file>

<file path=ppt/theme/theme2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7GrungeTextur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98950B5-7B6B-4C28-8458-CAB8EA4CB2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Student scientific report presentation</Template>
  <TotalTime>0</TotalTime>
  <Words>167</Words>
  <Application>Microsoft Office PowerPoint</Application>
  <PresentationFormat>Custom</PresentationFormat>
  <Paragraphs>40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Student presentation</vt:lpstr>
      <vt:lpstr>NoSQL Database</vt:lpstr>
      <vt:lpstr>What is NoSQL?</vt:lpstr>
      <vt:lpstr>Features of NoSQL</vt:lpstr>
      <vt:lpstr>SQL vs NoSQL</vt:lpstr>
      <vt:lpstr>Overview about NoSQL Database (Video)</vt:lpstr>
      <vt:lpstr>PowerPoint Presentation</vt:lpstr>
      <vt:lpstr>CASSANDRA TUTORIALS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2017-02-07T05:03:26Z</dcterms:created>
  <dcterms:modified xsi:type="dcterms:W3CDTF">2017-02-09T19:03:52Z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TC034605859991</vt:lpwstr>
  </property>
</Properties>
</file>

<file path=docProps/thumbnail.jpeg>
</file>